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89" r:id="rId3"/>
    <p:sldId id="290" r:id="rId4"/>
    <p:sldId id="298" r:id="rId5"/>
    <p:sldId id="297" r:id="rId6"/>
    <p:sldId id="291" r:id="rId7"/>
    <p:sldId id="293" r:id="rId8"/>
    <p:sldId id="299" r:id="rId9"/>
    <p:sldId id="292" r:id="rId10"/>
    <p:sldId id="295" r:id="rId11"/>
    <p:sldId id="300" r:id="rId12"/>
    <p:sldId id="296" r:id="rId13"/>
    <p:sldId id="301" r:id="rId14"/>
    <p:sldId id="302" r:id="rId15"/>
    <p:sldId id="305" r:id="rId16"/>
    <p:sldId id="303" r:id="rId17"/>
    <p:sldId id="304" r:id="rId18"/>
    <p:sldId id="308" r:id="rId19"/>
    <p:sldId id="311" r:id="rId20"/>
    <p:sldId id="312" r:id="rId21"/>
    <p:sldId id="313" r:id="rId22"/>
    <p:sldId id="314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25" r:id="rId31"/>
    <p:sldId id="326" r:id="rId32"/>
    <p:sldId id="327" r:id="rId33"/>
    <p:sldId id="330" r:id="rId34"/>
    <p:sldId id="331" r:id="rId35"/>
    <p:sldId id="332" r:id="rId36"/>
    <p:sldId id="333" r:id="rId37"/>
    <p:sldId id="334" r:id="rId38"/>
    <p:sldId id="335" r:id="rId39"/>
    <p:sldId id="328" r:id="rId40"/>
    <p:sldId id="288" r:id="rId41"/>
    <p:sldId id="32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6" autoAdjust="0"/>
    <p:restoredTop sz="94694"/>
  </p:normalViewPr>
  <p:slideViewPr>
    <p:cSldViewPr>
      <p:cViewPr varScale="1">
        <p:scale>
          <a:sx n="109" d="100"/>
          <a:sy n="109" d="100"/>
        </p:scale>
        <p:origin x="173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EC6F5-1EBE-4ADC-905B-63DEB2281EB8}" type="datetimeFigureOut">
              <a:rPr lang="en-US" smtClean="0"/>
              <a:t>6/13/21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BD8CA-BEF7-4EE9-A364-2F88BEF8A9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3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BD8CA-BEF7-4EE9-A364-2F88BEF8A9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479A46-4831-4F7E-9915-D2217EE97DAA}" type="datetimeFigureOut">
              <a:rPr lang="en-US" smtClean="0"/>
              <a:pPr/>
              <a:t>6/13/21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A0805555-0787-43EA-9AB3-44304A4E3A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2046"/>
            <a:ext cx="6400800" cy="24384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Hemanta Bikram Singh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Diwakar Darlami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Ayush Bajgai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Rabin Balayar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Arbindra Kumar Sah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Work In Progress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762000"/>
            <a:ext cx="7848600" cy="1015663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endParaRPr lang="en-US" sz="60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5000" y="762000"/>
            <a:ext cx="5520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The British College</a:t>
            </a:r>
          </a:p>
        </p:txBody>
      </p:sp>
      <p:pic>
        <p:nvPicPr>
          <p:cNvPr id="7" name="Picture 6" descr="logo-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990600"/>
            <a:ext cx="838200" cy="471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2E398D-F8B0-4034-A69B-8814FA83C2CB}"/>
              </a:ext>
            </a:extLst>
          </p:cNvPr>
          <p:cNvSpPr/>
          <p:nvPr/>
        </p:nvSpPr>
        <p:spPr>
          <a:xfrm>
            <a:off x="2215425" y="3090995"/>
            <a:ext cx="47131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Project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D0F2D5-70EA-4BF3-8B3F-D793C0891475}"/>
              </a:ext>
            </a:extLst>
          </p:cNvPr>
          <p:cNvSpPr/>
          <p:nvPr/>
        </p:nvSpPr>
        <p:spPr>
          <a:xfrm>
            <a:off x="2565975" y="152400"/>
            <a:ext cx="40120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UML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66D5B-4498-424D-88AB-72582D5FB75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55" y="982186"/>
            <a:ext cx="5043030" cy="5708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22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F4673F-8567-4918-9717-1E7D8DF13955}"/>
              </a:ext>
            </a:extLst>
          </p:cNvPr>
          <p:cNvSpPr/>
          <p:nvPr/>
        </p:nvSpPr>
        <p:spPr>
          <a:xfrm>
            <a:off x="2850092" y="152400"/>
            <a:ext cx="34438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Trader UML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7501B-A2C2-4010-8238-BF4C763C7C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600"/>
            <a:ext cx="5410200" cy="544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195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641279-462B-4656-A349-4353B702ED25}"/>
              </a:ext>
            </a:extLst>
          </p:cNvPr>
          <p:cNvSpPr/>
          <p:nvPr/>
        </p:nvSpPr>
        <p:spPr>
          <a:xfrm>
            <a:off x="2919950" y="152400"/>
            <a:ext cx="330411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UML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F3ACC-8719-4E7F-A5C8-7E40A3883E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4876800" cy="5318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877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96D4C5-A6FE-49EF-85F1-D9883F901F76}"/>
              </a:ext>
            </a:extLst>
          </p:cNvPr>
          <p:cNvSpPr/>
          <p:nvPr/>
        </p:nvSpPr>
        <p:spPr>
          <a:xfrm>
            <a:off x="2842205" y="152400"/>
            <a:ext cx="345960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Overall UML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E495B-DC32-46DC-8955-DE79C9605F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1066800"/>
            <a:ext cx="7146925" cy="5356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90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F4BAE-989C-47B4-902E-3046AF5AD49B}"/>
              </a:ext>
            </a:extLst>
          </p:cNvPr>
          <p:cNvSpPr/>
          <p:nvPr/>
        </p:nvSpPr>
        <p:spPr>
          <a:xfrm>
            <a:off x="2128350" y="2971800"/>
            <a:ext cx="48873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Interface</a:t>
            </a:r>
          </a:p>
        </p:txBody>
      </p:sp>
    </p:spTree>
    <p:extLst>
      <p:ext uri="{BB962C8B-B14F-4D97-AF65-F5344CB8AC3E}">
        <p14:creationId xmlns:p14="http://schemas.microsoft.com/office/powerpoint/2010/main" val="156239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2128360" y="152400"/>
            <a:ext cx="48873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Interface</a:t>
            </a:r>
          </a:p>
        </p:txBody>
      </p:sp>
      <p:pic>
        <p:nvPicPr>
          <p:cNvPr id="4" name="Content Placeholder 31" descr="Graphical user interface&#10;&#10;Description automatically generated">
            <a:extLst>
              <a:ext uri="{FF2B5EF4-FFF2-40B4-BE49-F238E27FC236}">
                <a16:creationId xmlns:a16="http://schemas.microsoft.com/office/drawing/2014/main" id="{651598D0-21BF-496E-A398-4499B9D2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4343400" cy="3172106"/>
          </a:xfrm>
          <a:prstGeom prst="rect">
            <a:avLst/>
          </a:prstGeom>
        </p:spPr>
      </p:pic>
      <p:pic>
        <p:nvPicPr>
          <p:cNvPr id="5" name="Content Placeholder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7D7D2F-C964-45EB-9539-015DAF779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99" y="2438400"/>
            <a:ext cx="4243301" cy="3172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1AFF1-A6D8-4731-8F97-DE62B7A8C78F}"/>
              </a:ext>
            </a:extLst>
          </p:cNvPr>
          <p:cNvSpPr txBox="1"/>
          <p:nvPr/>
        </p:nvSpPr>
        <p:spPr>
          <a:xfrm>
            <a:off x="5503798" y="1418510"/>
            <a:ext cx="189843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6115D-7650-4CB5-8A54-66117C168A59}"/>
              </a:ext>
            </a:extLst>
          </p:cNvPr>
          <p:cNvSpPr txBox="1"/>
          <p:nvPr/>
        </p:nvSpPr>
        <p:spPr>
          <a:xfrm>
            <a:off x="1600200" y="1418510"/>
            <a:ext cx="131707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11951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59065" y="124619"/>
            <a:ext cx="48873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D8D58-4D22-42BC-BD62-BF8C18BD5BD7}"/>
              </a:ext>
            </a:extLst>
          </p:cNvPr>
          <p:cNvSpPr txBox="1"/>
          <p:nvPr/>
        </p:nvSpPr>
        <p:spPr>
          <a:xfrm>
            <a:off x="304800" y="1290320"/>
            <a:ext cx="21979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12A7E7-FC74-4DDB-A941-FA612E20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07" y="333462"/>
            <a:ext cx="3492293" cy="6191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8E34BD-CD15-4304-B9AD-EB16BE1038F8}"/>
              </a:ext>
            </a:extLst>
          </p:cNvPr>
          <p:cNvSpPr txBox="1"/>
          <p:nvPr/>
        </p:nvSpPr>
        <p:spPr>
          <a:xfrm>
            <a:off x="299720" y="2209800"/>
            <a:ext cx="67293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view and browse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all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access to cart </a:t>
            </a:r>
          </a:p>
        </p:txBody>
      </p:sp>
    </p:spTree>
    <p:extLst>
      <p:ext uri="{BB962C8B-B14F-4D97-AF65-F5344CB8AC3E}">
        <p14:creationId xmlns:p14="http://schemas.microsoft.com/office/powerpoint/2010/main" val="342262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2128360" y="152400"/>
            <a:ext cx="48873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Interface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5D9477-0F0F-4F06-902E-DA97460C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231" y="1295400"/>
            <a:ext cx="5051277" cy="472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29EC40-F3EF-4104-A626-A93C4B1FD092}"/>
              </a:ext>
            </a:extLst>
          </p:cNvPr>
          <p:cNvSpPr txBox="1"/>
          <p:nvPr/>
        </p:nvSpPr>
        <p:spPr>
          <a:xfrm>
            <a:off x="228600" y="1033790"/>
            <a:ext cx="365759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PROFILE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7D85D-5EAB-43D5-830D-5BECB5F788F1}"/>
              </a:ext>
            </a:extLst>
          </p:cNvPr>
          <p:cNvSpPr txBox="1"/>
          <p:nvPr/>
        </p:nvSpPr>
        <p:spPr>
          <a:xfrm>
            <a:off x="228600" y="1828800"/>
            <a:ext cx="4479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various information</a:t>
            </a:r>
          </a:p>
        </p:txBody>
      </p:sp>
    </p:spTree>
    <p:extLst>
      <p:ext uri="{BB962C8B-B14F-4D97-AF65-F5344CB8AC3E}">
        <p14:creationId xmlns:p14="http://schemas.microsoft.com/office/powerpoint/2010/main" val="253128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2128360" y="152400"/>
            <a:ext cx="48873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Interface</a:t>
            </a:r>
          </a:p>
        </p:txBody>
      </p:sp>
      <p:pic>
        <p:nvPicPr>
          <p:cNvPr id="6" name="Picture 5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66686D2D-6473-488F-BE73-3CAEEFE1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43000"/>
            <a:ext cx="6214842" cy="4971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76A5AF-97AA-4603-A313-DF55FD1BED3B}"/>
              </a:ext>
            </a:extLst>
          </p:cNvPr>
          <p:cNvSpPr txBox="1"/>
          <p:nvPr/>
        </p:nvSpPr>
        <p:spPr>
          <a:xfrm>
            <a:off x="304800" y="1180621"/>
            <a:ext cx="14478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88F03-CFE1-4788-9D8E-11625E4DD001}"/>
              </a:ext>
            </a:extLst>
          </p:cNvPr>
          <p:cNvSpPr txBox="1"/>
          <p:nvPr/>
        </p:nvSpPr>
        <p:spPr>
          <a:xfrm>
            <a:off x="304800" y="1873541"/>
            <a:ext cx="34181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Coupons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of 20 items</a:t>
            </a:r>
          </a:p>
        </p:txBody>
      </p:sp>
    </p:spTree>
    <p:extLst>
      <p:ext uri="{BB962C8B-B14F-4D97-AF65-F5344CB8AC3E}">
        <p14:creationId xmlns:p14="http://schemas.microsoft.com/office/powerpoint/2010/main" val="235670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2128360" y="152400"/>
            <a:ext cx="48873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122DC-0A86-4FD3-98DF-6EC1DD2C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97" y="1149465"/>
            <a:ext cx="5564424" cy="4559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1181AC-9C8E-49A9-94F6-F6E27DB088C0}"/>
              </a:ext>
            </a:extLst>
          </p:cNvPr>
          <p:cNvSpPr txBox="1"/>
          <p:nvPr/>
        </p:nvSpPr>
        <p:spPr>
          <a:xfrm>
            <a:off x="270179" y="1295400"/>
            <a:ext cx="224442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5EB8-4332-4E26-8349-FDBA1565D321}"/>
              </a:ext>
            </a:extLst>
          </p:cNvPr>
          <p:cNvSpPr txBox="1"/>
          <p:nvPr/>
        </p:nvSpPr>
        <p:spPr>
          <a:xfrm>
            <a:off x="270178" y="1949741"/>
            <a:ext cx="3716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Invoice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Slot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Pay-pal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</a:p>
        </p:txBody>
      </p:sp>
    </p:spTree>
    <p:extLst>
      <p:ext uri="{BB962C8B-B14F-4D97-AF65-F5344CB8AC3E}">
        <p14:creationId xmlns:p14="http://schemas.microsoft.com/office/powerpoint/2010/main" val="194451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A8CD05-136D-4EA3-8E4C-C41039BF1A18}"/>
              </a:ext>
            </a:extLst>
          </p:cNvPr>
          <p:cNvSpPr/>
          <p:nvPr/>
        </p:nvSpPr>
        <p:spPr>
          <a:xfrm>
            <a:off x="2457450" y="228600"/>
            <a:ext cx="42291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8634BB-D956-42B7-B7E1-540CE9E9E335}"/>
              </a:ext>
            </a:extLst>
          </p:cNvPr>
          <p:cNvSpPr/>
          <p:nvPr/>
        </p:nvSpPr>
        <p:spPr>
          <a:xfrm>
            <a:off x="2772693" y="186779"/>
            <a:ext cx="3598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C2F54-1083-44D1-ABAE-938421CA7875}"/>
              </a:ext>
            </a:extLst>
          </p:cNvPr>
          <p:cNvSpPr txBox="1"/>
          <p:nvPr/>
        </p:nvSpPr>
        <p:spPr>
          <a:xfrm>
            <a:off x="457200" y="1052424"/>
            <a:ext cx="7924800" cy="603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ERD/EERD/Composite ERD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Interface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 Interface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Interface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Breakdown Structure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Progression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30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F4BAE-989C-47B4-902E-3046AF5AD49B}"/>
              </a:ext>
            </a:extLst>
          </p:cNvPr>
          <p:cNvSpPr/>
          <p:nvPr/>
        </p:nvSpPr>
        <p:spPr>
          <a:xfrm>
            <a:off x="2232196" y="2971800"/>
            <a:ext cx="467961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Trader and Admin</a:t>
            </a:r>
          </a:p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3959005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2477911" y="152400"/>
            <a:ext cx="41881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181AC-9C8E-49A9-94F6-F6E27DB088C0}"/>
              </a:ext>
            </a:extLst>
          </p:cNvPr>
          <p:cNvSpPr txBox="1"/>
          <p:nvPr/>
        </p:nvSpPr>
        <p:spPr>
          <a:xfrm>
            <a:off x="270178" y="1295400"/>
            <a:ext cx="331122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 Registration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5EB8-4332-4E26-8349-FDBA1565D321}"/>
              </a:ext>
            </a:extLst>
          </p:cNvPr>
          <p:cNvSpPr txBox="1"/>
          <p:nvPr/>
        </p:nvSpPr>
        <p:spPr>
          <a:xfrm>
            <a:off x="270178" y="1949741"/>
            <a:ext cx="44542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login panel.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login credentials 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fill their basic information.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Traders' information is validated.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agree to Terms and Conditions of The CleckShop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633CC-EFFC-4BB2-A2E1-19A8FDA0D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2" b="-214"/>
          <a:stretch/>
        </p:blipFill>
        <p:spPr>
          <a:xfrm>
            <a:off x="4515199" y="1134752"/>
            <a:ext cx="4301822" cy="5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28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2477911" y="152400"/>
            <a:ext cx="41881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Trader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181AC-9C8E-49A9-94F6-F6E27DB088C0}"/>
              </a:ext>
            </a:extLst>
          </p:cNvPr>
          <p:cNvSpPr txBox="1"/>
          <p:nvPr/>
        </p:nvSpPr>
        <p:spPr>
          <a:xfrm>
            <a:off x="270178" y="1745159"/>
            <a:ext cx="27778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 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85EB8-4332-4E26-8349-FDBA1565D321}"/>
              </a:ext>
            </a:extLst>
          </p:cNvPr>
          <p:cNvSpPr txBox="1"/>
          <p:nvPr/>
        </p:nvSpPr>
        <p:spPr>
          <a:xfrm>
            <a:off x="193978" y="2354759"/>
            <a:ext cx="4188199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to Oracle dashboard to view orders and stock availability.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see sales reports.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update their information.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96E15-4A2F-4958-BC2F-4426FD70D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" t="2431" r="3586" b="9965"/>
          <a:stretch/>
        </p:blipFill>
        <p:spPr>
          <a:xfrm>
            <a:off x="3931132" y="1371600"/>
            <a:ext cx="4963010" cy="3063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BF1178-5EE8-43D6-B4F5-90D3B473BC98}"/>
              </a:ext>
            </a:extLst>
          </p:cNvPr>
          <p:cNvSpPr txBox="1"/>
          <p:nvPr/>
        </p:nvSpPr>
        <p:spPr>
          <a:xfrm>
            <a:off x="199477" y="4240833"/>
            <a:ext cx="8416622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perform CRUD operation on their products.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Coupons and discount on relevant products.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Respond to client questions.</a:t>
            </a:r>
          </a:p>
        </p:txBody>
      </p:sp>
    </p:spTree>
    <p:extLst>
      <p:ext uri="{BB962C8B-B14F-4D97-AF65-F5344CB8AC3E}">
        <p14:creationId xmlns:p14="http://schemas.microsoft.com/office/powerpoint/2010/main" val="77662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2482336" y="152400"/>
            <a:ext cx="41793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181AC-9C8E-49A9-94F6-F6E27DB088C0}"/>
              </a:ext>
            </a:extLst>
          </p:cNvPr>
          <p:cNvSpPr txBox="1"/>
          <p:nvPr/>
        </p:nvSpPr>
        <p:spPr>
          <a:xfrm>
            <a:off x="270178" y="1745159"/>
            <a:ext cx="353982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8F428-5CDF-4F63-8AFA-7D12200B6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" r="2270" b="1999"/>
          <a:stretch/>
        </p:blipFill>
        <p:spPr>
          <a:xfrm>
            <a:off x="3047999" y="2703182"/>
            <a:ext cx="5943601" cy="3656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F54E9E-1FD8-4231-84F4-1F158E921FAD}"/>
              </a:ext>
            </a:extLst>
          </p:cNvPr>
          <p:cNvSpPr txBox="1"/>
          <p:nvPr/>
        </p:nvSpPr>
        <p:spPr>
          <a:xfrm>
            <a:off x="152400" y="2288699"/>
            <a:ext cx="525780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dashboard to view report of Traders.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Top 5 Traders.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an order graph.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payment info.</a:t>
            </a:r>
          </a:p>
        </p:txBody>
      </p:sp>
    </p:spTree>
    <p:extLst>
      <p:ext uri="{BB962C8B-B14F-4D97-AF65-F5344CB8AC3E}">
        <p14:creationId xmlns:p14="http://schemas.microsoft.com/office/powerpoint/2010/main" val="32260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3029761" y="152400"/>
            <a:ext cx="30844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 Role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E8237-EB24-4FA8-A571-AE2B6B9F451E}"/>
              </a:ext>
            </a:extLst>
          </p:cNvPr>
          <p:cNvSpPr txBox="1"/>
          <p:nvPr/>
        </p:nvSpPr>
        <p:spPr>
          <a:xfrm>
            <a:off x="228600" y="1447800"/>
            <a:ext cx="11255604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have the permission to approve the Trader requests.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Customers' unfavorable comments can be deleted by the administrator.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disable coupons.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product appears to be identical, the administrator can disable it.</a:t>
            </a:r>
          </a:p>
        </p:txBody>
      </p:sp>
    </p:spTree>
    <p:extLst>
      <p:ext uri="{BB962C8B-B14F-4D97-AF65-F5344CB8AC3E}">
        <p14:creationId xmlns:p14="http://schemas.microsoft.com/office/powerpoint/2010/main" val="3710501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F4BAE-989C-47B4-902E-3046AF5AD49B}"/>
              </a:ext>
            </a:extLst>
          </p:cNvPr>
          <p:cNvSpPr/>
          <p:nvPr/>
        </p:nvSpPr>
        <p:spPr>
          <a:xfrm>
            <a:off x="684569" y="2971800"/>
            <a:ext cx="777488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Functional and Non-Functional</a:t>
            </a:r>
          </a:p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Requirements</a:t>
            </a:r>
          </a:p>
        </p:txBody>
      </p:sp>
    </p:spTree>
    <p:extLst>
      <p:ext uri="{BB962C8B-B14F-4D97-AF65-F5344CB8AC3E}">
        <p14:creationId xmlns:p14="http://schemas.microsoft.com/office/powerpoint/2010/main" val="394239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1420635" y="152400"/>
            <a:ext cx="63027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A960A-212E-4C9E-A001-CD39E90DF402}"/>
              </a:ext>
            </a:extLst>
          </p:cNvPr>
          <p:cNvSpPr txBox="1"/>
          <p:nvPr/>
        </p:nvSpPr>
        <p:spPr>
          <a:xfrm>
            <a:off x="533400" y="3436441"/>
            <a:ext cx="4800600" cy="959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 Products should have details 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Interface to view products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DE336-7E24-40C8-B5B6-39D61DEED2FA}"/>
              </a:ext>
            </a:extLst>
          </p:cNvPr>
          <p:cNvSpPr txBox="1"/>
          <p:nvPr/>
        </p:nvSpPr>
        <p:spPr>
          <a:xfrm>
            <a:off x="533401" y="2590800"/>
            <a:ext cx="1524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783552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1420635" y="152400"/>
            <a:ext cx="63027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DE336-7E24-40C8-B5B6-39D61DEED2FA}"/>
              </a:ext>
            </a:extLst>
          </p:cNvPr>
          <p:cNvSpPr txBox="1"/>
          <p:nvPr/>
        </p:nvSpPr>
        <p:spPr>
          <a:xfrm>
            <a:off x="270178" y="1745159"/>
            <a:ext cx="17872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F380A-6BFF-44EE-98BA-A1C469FC3C41}"/>
              </a:ext>
            </a:extLst>
          </p:cNvPr>
          <p:cNvSpPr txBox="1"/>
          <p:nvPr/>
        </p:nvSpPr>
        <p:spPr>
          <a:xfrm>
            <a:off x="260018" y="2433856"/>
            <a:ext cx="6096000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should have details 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 and Registered Customer 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System 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 and Cart System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Checkout and payment System</a:t>
            </a:r>
          </a:p>
        </p:txBody>
      </p:sp>
    </p:spTree>
    <p:extLst>
      <p:ext uri="{BB962C8B-B14F-4D97-AF65-F5344CB8AC3E}">
        <p14:creationId xmlns:p14="http://schemas.microsoft.com/office/powerpoint/2010/main" val="2395449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E1973-3E58-442E-8290-F06AE0238994}"/>
              </a:ext>
            </a:extLst>
          </p:cNvPr>
          <p:cNvSpPr/>
          <p:nvPr/>
        </p:nvSpPr>
        <p:spPr>
          <a:xfrm>
            <a:off x="1420635" y="152400"/>
            <a:ext cx="63027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DE336-7E24-40C8-B5B6-39D61DEED2FA}"/>
              </a:ext>
            </a:extLst>
          </p:cNvPr>
          <p:cNvSpPr txBox="1"/>
          <p:nvPr/>
        </p:nvSpPr>
        <p:spPr>
          <a:xfrm>
            <a:off x="609601" y="2362200"/>
            <a:ext cx="12192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2982B-0277-45EE-9812-B24819221A1A}"/>
              </a:ext>
            </a:extLst>
          </p:cNvPr>
          <p:cNvSpPr txBox="1"/>
          <p:nvPr/>
        </p:nvSpPr>
        <p:spPr>
          <a:xfrm>
            <a:off x="609600" y="3179137"/>
            <a:ext cx="4572000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 and Register 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 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Payments</a:t>
            </a:r>
          </a:p>
          <a:p>
            <a:b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C7C43-BC9A-406D-8FCA-D3E4ED11E3B1}"/>
              </a:ext>
            </a:extLst>
          </p:cNvPr>
          <p:cNvSpPr txBox="1"/>
          <p:nvPr/>
        </p:nvSpPr>
        <p:spPr>
          <a:xfrm>
            <a:off x="5486401" y="2404695"/>
            <a:ext cx="13716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3D387-634D-47DF-BF71-B562889C1EFF}"/>
              </a:ext>
            </a:extLst>
          </p:cNvPr>
          <p:cNvSpPr txBox="1"/>
          <p:nvPr/>
        </p:nvSpPr>
        <p:spPr>
          <a:xfrm>
            <a:off x="5486400" y="322671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 System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Role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b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73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B27A51-71F0-43D5-A26F-E15736A255D7}"/>
              </a:ext>
            </a:extLst>
          </p:cNvPr>
          <p:cNvSpPr/>
          <p:nvPr/>
        </p:nvSpPr>
        <p:spPr>
          <a:xfrm>
            <a:off x="848352" y="304800"/>
            <a:ext cx="744729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674C3-F29C-4663-BC8A-054EF5796F63}"/>
              </a:ext>
            </a:extLst>
          </p:cNvPr>
          <p:cNvSpPr txBox="1"/>
          <p:nvPr/>
        </p:nvSpPr>
        <p:spPr>
          <a:xfrm>
            <a:off x="685800" y="1752600"/>
            <a:ext cx="7447296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Capacity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Reliability, Availability, Maintainability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Responsiveness</a:t>
            </a:r>
          </a:p>
          <a:p>
            <a:b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78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571DAE-1545-4A0F-9FAF-626D46CB4991}"/>
              </a:ext>
            </a:extLst>
          </p:cNvPr>
          <p:cNvSpPr/>
          <p:nvPr/>
        </p:nvSpPr>
        <p:spPr>
          <a:xfrm>
            <a:off x="2908724" y="152400"/>
            <a:ext cx="3326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Introduction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07102E2-D50C-4977-9E57-A5BFD2678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81200"/>
            <a:ext cx="3832389" cy="1546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7DE62-97A5-44FC-8E7C-CDCA2FE53BDC}"/>
              </a:ext>
            </a:extLst>
          </p:cNvPr>
          <p:cNvSpPr txBox="1"/>
          <p:nvPr/>
        </p:nvSpPr>
        <p:spPr>
          <a:xfrm>
            <a:off x="304800" y="2397948"/>
            <a:ext cx="6934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online marketplace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CleckShop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Location: suburbs of Cleckhuddersfax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Website: www.cleckshop.com</a:t>
            </a:r>
          </a:p>
        </p:txBody>
      </p:sp>
    </p:spTree>
    <p:extLst>
      <p:ext uri="{BB962C8B-B14F-4D97-AF65-F5344CB8AC3E}">
        <p14:creationId xmlns:p14="http://schemas.microsoft.com/office/powerpoint/2010/main" val="3163308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F4BAE-989C-47B4-902E-3046AF5AD49B}"/>
              </a:ext>
            </a:extLst>
          </p:cNvPr>
          <p:cNvSpPr/>
          <p:nvPr/>
        </p:nvSpPr>
        <p:spPr>
          <a:xfrm>
            <a:off x="606427" y="2705725"/>
            <a:ext cx="793114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 and Work Breakdown </a:t>
            </a:r>
            <a:b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130484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B27A51-71F0-43D5-A26F-E15736A255D7}"/>
              </a:ext>
            </a:extLst>
          </p:cNvPr>
          <p:cNvSpPr/>
          <p:nvPr/>
        </p:nvSpPr>
        <p:spPr>
          <a:xfrm>
            <a:off x="3418769" y="304800"/>
            <a:ext cx="23064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145446F-9E33-4456-9623-D0DD02292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40303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38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B27A51-71F0-43D5-A26F-E15736A255D7}"/>
              </a:ext>
            </a:extLst>
          </p:cNvPr>
          <p:cNvSpPr/>
          <p:nvPr/>
        </p:nvSpPr>
        <p:spPr>
          <a:xfrm>
            <a:off x="1104681" y="304800"/>
            <a:ext cx="693465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 Breakdown Structure</a:t>
            </a: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CFB8AE0-C793-4BBC-9031-9A35DFC77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1295400"/>
            <a:ext cx="8674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59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F4BAE-989C-47B4-902E-3046AF5AD49B}"/>
              </a:ext>
            </a:extLst>
          </p:cNvPr>
          <p:cNvSpPr/>
          <p:nvPr/>
        </p:nvSpPr>
        <p:spPr>
          <a:xfrm>
            <a:off x="2027141" y="2705725"/>
            <a:ext cx="50897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Progression</a:t>
            </a:r>
          </a:p>
        </p:txBody>
      </p:sp>
    </p:spTree>
    <p:extLst>
      <p:ext uri="{BB962C8B-B14F-4D97-AF65-F5344CB8AC3E}">
        <p14:creationId xmlns:p14="http://schemas.microsoft.com/office/powerpoint/2010/main" val="1262171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B27A51-71F0-43D5-A26F-E15736A255D7}"/>
              </a:ext>
            </a:extLst>
          </p:cNvPr>
          <p:cNvSpPr/>
          <p:nvPr/>
        </p:nvSpPr>
        <p:spPr>
          <a:xfrm>
            <a:off x="3773556" y="304800"/>
            <a:ext cx="15969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C4F611C-4AB7-460D-8778-B34DDE854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90" y="1371600"/>
            <a:ext cx="8017420" cy="390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71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B27A51-71F0-43D5-A26F-E15736A255D7}"/>
              </a:ext>
            </a:extLst>
          </p:cNvPr>
          <p:cNvSpPr/>
          <p:nvPr/>
        </p:nvSpPr>
        <p:spPr>
          <a:xfrm>
            <a:off x="3477802" y="304800"/>
            <a:ext cx="2188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DE8B45B-31CE-49C8-BEE7-DEACBBE1D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295400"/>
            <a:ext cx="8001000" cy="39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56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B27A51-71F0-43D5-A26F-E15736A255D7}"/>
              </a:ext>
            </a:extLst>
          </p:cNvPr>
          <p:cNvSpPr/>
          <p:nvPr/>
        </p:nvSpPr>
        <p:spPr>
          <a:xfrm>
            <a:off x="3916223" y="304800"/>
            <a:ext cx="1311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512BC61-C66E-4946-AE32-29EDE1DCB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268194"/>
            <a:ext cx="8458200" cy="43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48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B27A51-71F0-43D5-A26F-E15736A255D7}"/>
              </a:ext>
            </a:extLst>
          </p:cNvPr>
          <p:cNvSpPr/>
          <p:nvPr/>
        </p:nvSpPr>
        <p:spPr>
          <a:xfrm>
            <a:off x="3319907" y="304800"/>
            <a:ext cx="25042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Checkout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B3F308-C834-4B09-BBA0-E3B3FFD66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307127"/>
            <a:ext cx="8305800" cy="42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46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732037B-8BE7-4AD7-A209-E2CB3658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37" y="228600"/>
            <a:ext cx="6638925" cy="58388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B27A51-71F0-43D5-A26F-E15736A255D7}"/>
              </a:ext>
            </a:extLst>
          </p:cNvPr>
          <p:cNvSpPr/>
          <p:nvPr/>
        </p:nvSpPr>
        <p:spPr>
          <a:xfrm>
            <a:off x="3442826" y="304800"/>
            <a:ext cx="225837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</a:p>
        </p:txBody>
      </p:sp>
    </p:spTree>
    <p:extLst>
      <p:ext uri="{BB962C8B-B14F-4D97-AF65-F5344CB8AC3E}">
        <p14:creationId xmlns:p14="http://schemas.microsoft.com/office/powerpoint/2010/main" val="4262195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F4BAE-989C-47B4-902E-3046AF5AD49B}"/>
              </a:ext>
            </a:extLst>
          </p:cNvPr>
          <p:cNvSpPr/>
          <p:nvPr/>
        </p:nvSpPr>
        <p:spPr>
          <a:xfrm>
            <a:off x="3130741" y="2705725"/>
            <a:ext cx="28825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3682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5EEA85-0E4C-4158-9C9A-D3BBE46875E5}"/>
              </a:ext>
            </a:extLst>
          </p:cNvPr>
          <p:cNvSpPr txBox="1"/>
          <p:nvPr/>
        </p:nvSpPr>
        <p:spPr>
          <a:xfrm>
            <a:off x="304800" y="1676400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 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Html/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(bootstrap)  - frontend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– for crud operation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– For backend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A2DC1-04C0-4683-9CC4-998B953E8B04}"/>
              </a:ext>
            </a:extLst>
          </p:cNvPr>
          <p:cNvSpPr txBox="1"/>
          <p:nvPr/>
        </p:nvSpPr>
        <p:spPr>
          <a:xfrm>
            <a:off x="381000" y="4889212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OCI connection to connect frontend with backend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6D3C4-B18D-4DE0-9715-480B1CA75EA4}"/>
              </a:ext>
            </a:extLst>
          </p:cNvPr>
          <p:cNvSpPr/>
          <p:nvPr/>
        </p:nvSpPr>
        <p:spPr>
          <a:xfrm>
            <a:off x="2908724" y="152400"/>
            <a:ext cx="3326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9936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y-qu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"/>
            <a:ext cx="6247619" cy="613333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F525D157-7712-4A58-AB31-14D580376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12901"/>
            <a:ext cx="7816965" cy="31550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6F4BAE-989C-47B4-902E-3046AF5AD49B}"/>
              </a:ext>
            </a:extLst>
          </p:cNvPr>
          <p:cNvSpPr/>
          <p:nvPr/>
        </p:nvSpPr>
        <p:spPr>
          <a:xfrm>
            <a:off x="2303754" y="2705725"/>
            <a:ext cx="45364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9966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0D40-B61A-4C12-82CE-F67089CF1EC0}"/>
              </a:ext>
            </a:extLst>
          </p:cNvPr>
          <p:cNvSpPr/>
          <p:nvPr/>
        </p:nvSpPr>
        <p:spPr>
          <a:xfrm>
            <a:off x="2908724" y="152400"/>
            <a:ext cx="33265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28B22-54A0-45B9-A72D-D536DD4C4504}"/>
              </a:ext>
            </a:extLst>
          </p:cNvPr>
          <p:cNvSpPr/>
          <p:nvPr/>
        </p:nvSpPr>
        <p:spPr>
          <a:xfrm>
            <a:off x="3393946" y="1550654"/>
            <a:ext cx="21275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 users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A05AAC-3512-465B-9B4E-CABE42AF0F5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457699" y="2473984"/>
            <a:ext cx="1" cy="772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0C8B5B-AF89-4272-9FE0-B89C1F7421B9}"/>
              </a:ext>
            </a:extLst>
          </p:cNvPr>
          <p:cNvCxnSpPr>
            <a:cxnSpLocks/>
          </p:cNvCxnSpPr>
          <p:nvPr/>
        </p:nvCxnSpPr>
        <p:spPr>
          <a:xfrm>
            <a:off x="1257300" y="3249320"/>
            <a:ext cx="662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5AB14F-E804-4981-B042-C7488D24E662}"/>
              </a:ext>
            </a:extLst>
          </p:cNvPr>
          <p:cNvCxnSpPr>
            <a:cxnSpLocks/>
          </p:cNvCxnSpPr>
          <p:nvPr/>
        </p:nvCxnSpPr>
        <p:spPr>
          <a:xfrm flipH="1">
            <a:off x="1257300" y="3242850"/>
            <a:ext cx="1" cy="676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144A4F-6B68-4740-BC14-F51F9869ADCD}"/>
              </a:ext>
            </a:extLst>
          </p:cNvPr>
          <p:cNvCxnSpPr>
            <a:cxnSpLocks/>
          </p:cNvCxnSpPr>
          <p:nvPr/>
        </p:nvCxnSpPr>
        <p:spPr>
          <a:xfrm flipH="1">
            <a:off x="4457700" y="3220069"/>
            <a:ext cx="1" cy="676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408B08-11E5-433B-B719-8CDB4D37DAB2}"/>
              </a:ext>
            </a:extLst>
          </p:cNvPr>
          <p:cNvCxnSpPr>
            <a:cxnSpLocks/>
          </p:cNvCxnSpPr>
          <p:nvPr/>
        </p:nvCxnSpPr>
        <p:spPr>
          <a:xfrm flipH="1">
            <a:off x="7886699" y="3249320"/>
            <a:ext cx="1" cy="676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A4CED-BE30-4E64-B027-155A576B7CCC}"/>
              </a:ext>
            </a:extLst>
          </p:cNvPr>
          <p:cNvSpPr/>
          <p:nvPr/>
        </p:nvSpPr>
        <p:spPr>
          <a:xfrm>
            <a:off x="300850" y="3802768"/>
            <a:ext cx="237917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0E29EB-6715-4D3E-B112-520EBB74015E}"/>
              </a:ext>
            </a:extLst>
          </p:cNvPr>
          <p:cNvSpPr/>
          <p:nvPr/>
        </p:nvSpPr>
        <p:spPr>
          <a:xfrm>
            <a:off x="3738565" y="3827802"/>
            <a:ext cx="16668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AB46B-9A1D-48D7-8285-816B6A6A5E3F}"/>
              </a:ext>
            </a:extLst>
          </p:cNvPr>
          <p:cNvSpPr/>
          <p:nvPr/>
        </p:nvSpPr>
        <p:spPr>
          <a:xfrm>
            <a:off x="7114441" y="3827802"/>
            <a:ext cx="175240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algn="ctr"/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58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DA917-D9C7-458E-BF01-F1205E660BAC}"/>
              </a:ext>
            </a:extLst>
          </p:cNvPr>
          <p:cNvSpPr/>
          <p:nvPr/>
        </p:nvSpPr>
        <p:spPr>
          <a:xfrm>
            <a:off x="3948272" y="152400"/>
            <a:ext cx="12474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ERD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5E25E61-A535-4643-B0B1-B0708E4DE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77737"/>
            <a:ext cx="4953000" cy="3702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4D893F-39AB-4814-8587-89D2E3F08F29}"/>
              </a:ext>
            </a:extLst>
          </p:cNvPr>
          <p:cNvSpPr txBox="1"/>
          <p:nvPr/>
        </p:nvSpPr>
        <p:spPr>
          <a:xfrm>
            <a:off x="381000" y="2438400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entity: 15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entity: 2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COUPON_REDEEM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CART_PRODUCT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8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6F5F5-0A70-441A-96B9-448FC3189EC0}"/>
              </a:ext>
            </a:extLst>
          </p:cNvPr>
          <p:cNvSpPr/>
          <p:nvPr/>
        </p:nvSpPr>
        <p:spPr>
          <a:xfrm>
            <a:off x="2601752" y="152400"/>
            <a:ext cx="39405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Composite ERD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4223CD3-A989-4B00-BF35-7741AF31F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66800"/>
            <a:ext cx="7391400" cy="53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66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6F5F5-0A70-441A-96B9-448FC3189EC0}"/>
              </a:ext>
            </a:extLst>
          </p:cNvPr>
          <p:cNvSpPr/>
          <p:nvPr/>
        </p:nvSpPr>
        <p:spPr>
          <a:xfrm>
            <a:off x="2601752" y="152400"/>
            <a:ext cx="394050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Composite ERD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59667FF-F557-49C7-8365-6510750FA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8" y="1687601"/>
            <a:ext cx="2747529" cy="285831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B46BE32-A1FA-4546-8EA3-66359FABB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408" y="2305660"/>
            <a:ext cx="3128070" cy="22466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6B32A6-698C-4ADA-A968-8FE283D1E26F}"/>
              </a:ext>
            </a:extLst>
          </p:cNvPr>
          <p:cNvSpPr/>
          <p:nvPr/>
        </p:nvSpPr>
        <p:spPr>
          <a:xfrm>
            <a:off x="3434598" y="2659559"/>
            <a:ext cx="1828800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5AFCA-BE44-47BF-895C-CCDB78654F25}"/>
              </a:ext>
            </a:extLst>
          </p:cNvPr>
          <p:cNvSpPr txBox="1"/>
          <p:nvPr/>
        </p:nvSpPr>
        <p:spPr>
          <a:xfrm>
            <a:off x="152918" y="4084252"/>
            <a:ext cx="4145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 [</a:t>
            </a:r>
            <a:r>
              <a:rPr lang="en-US" dirty="0" err="1"/>
              <a:t>customer_id</a:t>
            </a:r>
            <a:r>
              <a:rPr lang="en-US" dirty="0"/>
              <a:t> (</a:t>
            </a:r>
            <a:r>
              <a:rPr lang="en-US" dirty="0" err="1"/>
              <a:t>fk</a:t>
            </a:r>
            <a:r>
              <a:rPr lang="en-US" dirty="0"/>
              <a:t>), </a:t>
            </a:r>
            <a:r>
              <a:rPr lang="en-US" dirty="0" err="1"/>
              <a:t>product_id</a:t>
            </a:r>
            <a:r>
              <a:rPr lang="en-US" dirty="0"/>
              <a:t>(</a:t>
            </a:r>
            <a:r>
              <a:rPr lang="en-US" dirty="0" err="1"/>
              <a:t>fk</a:t>
            </a:r>
            <a:r>
              <a:rPr lang="en-US" dirty="0"/>
              <a:t>)]</a:t>
            </a:r>
          </a:p>
          <a:p>
            <a:r>
              <a:rPr lang="en-US" dirty="0"/>
              <a:t>QUESTION [</a:t>
            </a:r>
            <a:r>
              <a:rPr lang="en-US" dirty="0" err="1"/>
              <a:t>customer_id</a:t>
            </a:r>
            <a:r>
              <a:rPr lang="en-US" dirty="0"/>
              <a:t> (</a:t>
            </a:r>
            <a:r>
              <a:rPr lang="en-US" dirty="0" err="1"/>
              <a:t>fk</a:t>
            </a:r>
            <a:r>
              <a:rPr lang="en-US" dirty="0"/>
              <a:t>), </a:t>
            </a:r>
            <a:r>
              <a:rPr lang="en-US" dirty="0" err="1"/>
              <a:t>product_id</a:t>
            </a:r>
            <a:r>
              <a:rPr lang="en-US" dirty="0"/>
              <a:t>(</a:t>
            </a:r>
            <a:r>
              <a:rPr lang="en-US" dirty="0" err="1"/>
              <a:t>fk</a:t>
            </a:r>
            <a:r>
              <a:rPr lang="en-US" dirty="0"/>
              <a:t>)]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DB712-FE55-4A01-9797-64F30B3D681C}"/>
              </a:ext>
            </a:extLst>
          </p:cNvPr>
          <p:cNvSpPr txBox="1"/>
          <p:nvPr/>
        </p:nvSpPr>
        <p:spPr>
          <a:xfrm>
            <a:off x="5387045" y="4084252"/>
            <a:ext cx="374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REVIEW_QUESTION [</a:t>
            </a:r>
            <a:r>
              <a:rPr lang="en-US" dirty="0" err="1"/>
              <a:t>customer_id</a:t>
            </a:r>
            <a:r>
              <a:rPr lang="en-US" dirty="0"/>
              <a:t> (</a:t>
            </a:r>
            <a:r>
              <a:rPr lang="en-US" dirty="0" err="1"/>
              <a:t>fk</a:t>
            </a:r>
            <a:r>
              <a:rPr lang="en-US" dirty="0"/>
              <a:t>), </a:t>
            </a:r>
          </a:p>
          <a:p>
            <a:r>
              <a:rPr lang="en-US" dirty="0" err="1"/>
              <a:t>product_id</a:t>
            </a:r>
            <a:r>
              <a:rPr lang="en-US" dirty="0"/>
              <a:t>(</a:t>
            </a:r>
            <a:r>
              <a:rPr lang="en-US" dirty="0" err="1"/>
              <a:t>fk</a:t>
            </a:r>
            <a:r>
              <a:rPr lang="en-US" dirty="0"/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93905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EBD386A-4197-4B27-8F3B-10F40CB4A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467600" cy="59720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B89D6E-1E94-4B22-AE84-3FEE9E59A529}"/>
              </a:ext>
            </a:extLst>
          </p:cNvPr>
          <p:cNvSpPr/>
          <p:nvPr/>
        </p:nvSpPr>
        <p:spPr>
          <a:xfrm>
            <a:off x="3804803" y="152400"/>
            <a:ext cx="15343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rgbClr val="FF0000"/>
                  </a:solidFill>
                  <a:prstDash val="solid"/>
                  <a:miter lim="800000"/>
                </a:ln>
                <a:solidFill>
                  <a:schemeClr val="tx2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EERD</a:t>
            </a:r>
          </a:p>
        </p:txBody>
      </p:sp>
    </p:spTree>
    <p:extLst>
      <p:ext uri="{BB962C8B-B14F-4D97-AF65-F5344CB8AC3E}">
        <p14:creationId xmlns:p14="http://schemas.microsoft.com/office/powerpoint/2010/main" val="681354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2089</TotalTime>
  <Words>489</Words>
  <Application>Microsoft Macintosh PowerPoint</Application>
  <PresentationFormat>On-screen Show (4:3)</PresentationFormat>
  <Paragraphs>168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Franklin Gothic Book</vt:lpstr>
      <vt:lpstr>Perpetua</vt:lpstr>
      <vt:lpstr>Times New Roman</vt:lpstr>
      <vt:lpstr>Wingdings</vt:lpstr>
      <vt:lpstr>Wingdings 2</vt:lpstr>
      <vt:lpstr>Equity</vt:lpstr>
      <vt:lpstr>Work In Progress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Deftones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In Progress</dc:title>
  <dc:creator>Hp</dc:creator>
  <cp:lastModifiedBy>arbind kumar</cp:lastModifiedBy>
  <cp:revision>59</cp:revision>
  <dcterms:created xsi:type="dcterms:W3CDTF">2020-03-22T06:54:09Z</dcterms:created>
  <dcterms:modified xsi:type="dcterms:W3CDTF">2021-06-13T08:48:44Z</dcterms:modified>
</cp:coreProperties>
</file>